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6"/>
  </p:normalViewPr>
  <p:slideViewPr>
    <p:cSldViewPr snapToGrid="0" snapToObjects="1">
      <p:cViewPr varScale="1">
        <p:scale>
          <a:sx n="70" d="100"/>
          <a:sy n="70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09110-5DC2-2947-A782-8449FEAE2B90}" type="datetimeFigureOut">
              <a:rPr lang="nl-NL" smtClean="0"/>
              <a:t>19-2-2021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7ED83-F53B-2044-9327-B50A91670B1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54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Klikken om de titelstijl van het model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Klikken om de titelstijl van het model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Klikken om de titelstijl van het model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Klikken om de titelstijl van het model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Klikken om de titelstijl van het model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Klikken om de titelstijl van het model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Klikken om de titelstijl van het model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Klikken om de titelstijl van het model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Klikken om de titelstijl van het model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Klikken om de titelstijl van het model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Klikken om de titelstijl van het model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Klikken om de titelstijl van het model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Klikken om de titelstijl van het model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Klikken om de titelstijl van het model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Klikken om de titelstijl van het model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2/19/2021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Klikken om de titelstijl van het model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43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8000" dirty="0"/>
              <a:t>Welkom bij de theorieles!</a:t>
            </a:r>
          </a:p>
        </p:txBody>
      </p:sp>
    </p:spTree>
    <p:extLst>
      <p:ext uri="{BB962C8B-B14F-4D97-AF65-F5344CB8AC3E}">
        <p14:creationId xmlns:p14="http://schemas.microsoft.com/office/powerpoint/2010/main" val="966376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/>
              <a:t>Articulatie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14" y="1930400"/>
            <a:ext cx="8447508" cy="3230708"/>
          </a:xfrm>
        </p:spPr>
      </p:pic>
    </p:spTree>
    <p:extLst>
      <p:ext uri="{BB962C8B-B14F-4D97-AF65-F5344CB8AC3E}">
        <p14:creationId xmlns:p14="http://schemas.microsoft.com/office/powerpoint/2010/main" val="1824354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/>
              <a:t>Dynamiek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69901"/>
            <a:ext cx="8013700" cy="3073400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10" y="4999686"/>
            <a:ext cx="7127611" cy="130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38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/>
              <a:t>Eerste vragen ronde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6645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583842"/>
            <a:ext cx="8596668" cy="1320800"/>
          </a:xfrm>
        </p:spPr>
        <p:txBody>
          <a:bodyPr/>
          <a:lstStyle/>
          <a:p>
            <a:r>
              <a:rPr lang="nl-NL" u="sng" dirty="0"/>
              <a:t>Tempi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Langzame tempi:</a:t>
            </a:r>
          </a:p>
          <a:p>
            <a:pPr lvl="1"/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Largo 				=		Breed en langzaam	</a:t>
            </a:r>
          </a:p>
          <a:p>
            <a:pPr lvl="1"/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Adagio				=		Langzaam met uitdrukking</a:t>
            </a:r>
          </a:p>
          <a:p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Midden tempi:</a:t>
            </a:r>
          </a:p>
          <a:p>
            <a:pPr lvl="1"/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Andante 			=		Rustig gaand (wandeltempo)</a:t>
            </a:r>
          </a:p>
          <a:p>
            <a:pPr lvl="1"/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Moderato			=		Matig (rustig)</a:t>
            </a:r>
          </a:p>
          <a:p>
            <a:pPr lvl="1"/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Allegro moderato	=		Matig snel</a:t>
            </a:r>
          </a:p>
          <a:p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Snelle tempi:</a:t>
            </a:r>
          </a:p>
          <a:p>
            <a:pPr lvl="1"/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Allegro			=		Snel en vrolijk</a:t>
            </a:r>
          </a:p>
          <a:p>
            <a:pPr lvl="1"/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Vivace				=		Levendig	</a:t>
            </a:r>
          </a:p>
          <a:p>
            <a:pPr lvl="1"/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Presto				=		Zeer snel</a:t>
            </a:r>
          </a:p>
        </p:txBody>
      </p:sp>
    </p:spTree>
    <p:extLst>
      <p:ext uri="{BB962C8B-B14F-4D97-AF65-F5344CB8AC3E}">
        <p14:creationId xmlns:p14="http://schemas.microsoft.com/office/powerpoint/2010/main" val="1165539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/>
              <a:t>Tempo-veranderingen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Ritenuto (rit.)			=		vertragen</a:t>
            </a:r>
          </a:p>
          <a:p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Rallentando (</a:t>
            </a:r>
            <a:r>
              <a:rPr lang="nl-NL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rall</a:t>
            </a:r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.)		=		vertragen over langere tijd</a:t>
            </a:r>
          </a:p>
          <a:p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Accelerando (</a:t>
            </a:r>
            <a:r>
              <a:rPr lang="nl-NL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accel</a:t>
            </a:r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.)	=		versnellen</a:t>
            </a:r>
          </a:p>
          <a:p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Stringendo			=		versnellen en versterken		</a:t>
            </a:r>
          </a:p>
          <a:p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tempo				=		het oorspronkelijke tempo keert terug</a:t>
            </a:r>
          </a:p>
          <a:p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Tempo primo			=		het eerste tempo</a:t>
            </a:r>
          </a:p>
          <a:p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Poco					=		beetje			</a:t>
            </a:r>
          </a:p>
          <a:p>
            <a:r>
              <a:rPr lang="nl-N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Poco a poco 			=		beetje bij beetje</a:t>
            </a:r>
          </a:p>
        </p:txBody>
      </p:sp>
    </p:spTree>
    <p:extLst>
      <p:ext uri="{BB962C8B-B14F-4D97-AF65-F5344CB8AC3E}">
        <p14:creationId xmlns:p14="http://schemas.microsoft.com/office/powerpoint/2010/main" val="1072077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682"/>
          </a:xfrm>
        </p:spPr>
        <p:txBody>
          <a:bodyPr/>
          <a:lstStyle/>
          <a:p>
            <a:r>
              <a:rPr lang="nl-NL" u="sng" dirty="0"/>
              <a:t>Herhalings- en verwijzingstekens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489">
            <a:off x="813755" y="1352282"/>
            <a:ext cx="3152937" cy="5210444"/>
          </a:xfrm>
        </p:spPr>
      </p:pic>
      <p:sp>
        <p:nvSpPr>
          <p:cNvPr id="5" name="Tekstvak 4"/>
          <p:cNvSpPr txBox="1"/>
          <p:nvPr/>
        </p:nvSpPr>
        <p:spPr>
          <a:xfrm>
            <a:off x="4378817" y="1442434"/>
            <a:ext cx="373487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 herhalen</a:t>
            </a:r>
          </a:p>
          <a:p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l-NL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 de eerste keer hokje 1 spelen, de tweede keer hokje 2 spelen.</a:t>
            </a:r>
          </a:p>
          <a:p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l-NL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 </a:t>
            </a:r>
            <a:r>
              <a:rPr lang="nl-NL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 Capo (D.C.)</a:t>
            </a:r>
            <a:r>
              <a:rPr lang="nl-NL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is ga terug naar het begin</a:t>
            </a:r>
          </a:p>
          <a:p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l-NL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 D.C. en spelen tot </a:t>
            </a:r>
            <a:r>
              <a:rPr lang="nl-NL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Fine</a:t>
            </a:r>
            <a:r>
              <a:rPr lang="nl-NL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(eind van het stuk)</a:t>
            </a:r>
          </a:p>
          <a:p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l-NL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 </a:t>
            </a:r>
            <a:r>
              <a:rPr lang="nl-NL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Dal Segno</a:t>
            </a:r>
            <a:r>
              <a:rPr lang="nl-NL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is terug naar het teken.</a:t>
            </a:r>
          </a:p>
          <a:p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nl-NL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nl-NL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 Terug naar Dal Segno teken, spelen tot </a:t>
            </a:r>
            <a:r>
              <a:rPr lang="nl-NL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Coda</a:t>
            </a:r>
            <a:r>
              <a:rPr lang="nl-NL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teken en daarna naar (het andere) Coda. </a:t>
            </a:r>
          </a:p>
        </p:txBody>
      </p:sp>
    </p:spTree>
    <p:extLst>
      <p:ext uri="{BB962C8B-B14F-4D97-AF65-F5344CB8AC3E}">
        <p14:creationId xmlns:p14="http://schemas.microsoft.com/office/powerpoint/2010/main" val="1076901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/>
              <a:t>Maat oefeningen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34" y="1270000"/>
            <a:ext cx="5285584" cy="4824502"/>
          </a:xfrm>
        </p:spPr>
      </p:pic>
    </p:spTree>
    <p:extLst>
      <p:ext uri="{BB962C8B-B14F-4D97-AF65-F5344CB8AC3E}">
        <p14:creationId xmlns:p14="http://schemas.microsoft.com/office/powerpoint/2010/main" val="2043580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/>
              <a:t>Ritme oefeningen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2818">
            <a:off x="632347" y="1489541"/>
            <a:ext cx="8585200" cy="241300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5586">
            <a:off x="575891" y="3909274"/>
            <a:ext cx="8509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37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/>
              <a:t>Ritme oefeningen (2)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0612">
            <a:off x="707483" y="1289051"/>
            <a:ext cx="8356600" cy="128270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"/>
          <a:stretch/>
        </p:blipFill>
        <p:spPr>
          <a:xfrm rot="21448591">
            <a:off x="764878" y="2317586"/>
            <a:ext cx="8574692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590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/>
              <a:t>Ritme oefeningen (3)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9841">
            <a:off x="631827" y="1978315"/>
            <a:ext cx="8596312" cy="2288397"/>
          </a:xfrm>
        </p:spPr>
      </p:pic>
    </p:spTree>
    <p:extLst>
      <p:ext uri="{BB962C8B-B14F-4D97-AF65-F5344CB8AC3E}">
        <p14:creationId xmlns:p14="http://schemas.microsoft.com/office/powerpoint/2010/main" val="691395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5286" y="1938528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nl-NL" sz="4400" dirty="0"/>
              <a:t>Vraag: </a:t>
            </a:r>
            <a:br>
              <a:rPr lang="nl-NL" sz="4400" dirty="0"/>
            </a:br>
            <a:r>
              <a:rPr lang="nl-NL" sz="4400" dirty="0"/>
              <a:t>Waarom hebben musici theoretische kennis nodig? </a:t>
            </a:r>
          </a:p>
        </p:txBody>
      </p:sp>
    </p:spTree>
    <p:extLst>
      <p:ext uri="{BB962C8B-B14F-4D97-AF65-F5344CB8AC3E}">
        <p14:creationId xmlns:p14="http://schemas.microsoft.com/office/powerpoint/2010/main" val="1369670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Tweede vragenronde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9692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8000" dirty="0"/>
              <a:t>Bedankt voor jullie aandacht!</a:t>
            </a:r>
          </a:p>
        </p:txBody>
      </p:sp>
    </p:spTree>
    <p:extLst>
      <p:ext uri="{BB962C8B-B14F-4D97-AF65-F5344CB8AC3E}">
        <p14:creationId xmlns:p14="http://schemas.microsoft.com/office/powerpoint/2010/main" val="562529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/>
              <a:t>Notaties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169500"/>
            <a:ext cx="8596312" cy="1789948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76" y="1930400"/>
            <a:ext cx="2419542" cy="158089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084" y="2129708"/>
            <a:ext cx="2406564" cy="114046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484376" y="3396669"/>
            <a:ext cx="209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0070C0"/>
                </a:solidFill>
              </a:rPr>
              <a:t>G-sleutel of vioolsleutel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5191084" y="3432931"/>
            <a:ext cx="2097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rgbClr val="0070C0"/>
                </a:solidFill>
              </a:rPr>
              <a:t>F-sleutel of bassleutel</a:t>
            </a:r>
          </a:p>
        </p:txBody>
      </p:sp>
    </p:spTree>
    <p:extLst>
      <p:ext uri="{BB962C8B-B14F-4D97-AF65-F5344CB8AC3E}">
        <p14:creationId xmlns:p14="http://schemas.microsoft.com/office/powerpoint/2010/main" val="1415680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/>
              <a:t>Maat en Ritme (1)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34814"/>
            <a:ext cx="2774418" cy="2405666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39" y="4161647"/>
            <a:ext cx="2779213" cy="244500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612" y="1434814"/>
            <a:ext cx="5207010" cy="369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88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/>
              <a:t>Maat en ritme (2)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4424">
            <a:off x="482831" y="2050268"/>
            <a:ext cx="3420185" cy="2434186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256" y="1930400"/>
            <a:ext cx="3647948" cy="128370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/>
          <a:srcRect l="16581" t="30316" r="14014" b="20847"/>
          <a:stretch/>
        </p:blipFill>
        <p:spPr>
          <a:xfrm>
            <a:off x="5266944" y="3815309"/>
            <a:ext cx="1782653" cy="150013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5657088" y="5315442"/>
            <a:ext cx="1555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rgbClr val="0070C0"/>
                </a:solidFill>
              </a:rPr>
              <a:t>Fermate</a:t>
            </a:r>
          </a:p>
        </p:txBody>
      </p:sp>
    </p:spTree>
    <p:extLst>
      <p:ext uri="{BB962C8B-B14F-4D97-AF65-F5344CB8AC3E}">
        <p14:creationId xmlns:p14="http://schemas.microsoft.com/office/powerpoint/2010/main" val="84963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/>
              <a:t>Maatsoort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22400"/>
            <a:ext cx="77343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84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/>
              <a:t>Maataccenten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1"/>
          <a:stretch/>
        </p:blipFill>
        <p:spPr>
          <a:xfrm>
            <a:off x="677334" y="1578832"/>
            <a:ext cx="5821002" cy="1217825"/>
          </a:xfrm>
        </p:spPr>
      </p:pic>
      <p:sp>
        <p:nvSpPr>
          <p:cNvPr id="5" name="Tekstvak 4"/>
          <p:cNvSpPr txBox="1"/>
          <p:nvPr/>
        </p:nvSpPr>
        <p:spPr>
          <a:xfrm>
            <a:off x="677334" y="2987040"/>
            <a:ext cx="2974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0070C0"/>
                </a:solidFill>
              </a:rPr>
              <a:t>Hoofdaccenten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515977"/>
            <a:ext cx="5890649" cy="129986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77334" y="4840224"/>
            <a:ext cx="256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0070C0"/>
                </a:solidFill>
              </a:rPr>
              <a:t>Nevenaccenten</a:t>
            </a:r>
          </a:p>
        </p:txBody>
      </p:sp>
    </p:spTree>
    <p:extLst>
      <p:ext uri="{BB962C8B-B14F-4D97-AF65-F5344CB8AC3E}">
        <p14:creationId xmlns:p14="http://schemas.microsoft.com/office/powerpoint/2010/main" val="1634207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/>
              <a:t>Opmaat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99278"/>
            <a:ext cx="7404100" cy="1955800"/>
          </a:xfrm>
        </p:spPr>
      </p:pic>
    </p:spTree>
    <p:extLst>
      <p:ext uri="{BB962C8B-B14F-4D97-AF65-F5344CB8AC3E}">
        <p14:creationId xmlns:p14="http://schemas.microsoft.com/office/powerpoint/2010/main" val="612119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u="sng" dirty="0"/>
              <a:t>Metronoom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24" y="1538796"/>
            <a:ext cx="3378287" cy="3881437"/>
          </a:xfrm>
        </p:spPr>
      </p:pic>
    </p:spTree>
    <p:extLst>
      <p:ext uri="{BB962C8B-B14F-4D97-AF65-F5344CB8AC3E}">
        <p14:creationId xmlns:p14="http://schemas.microsoft.com/office/powerpoint/2010/main" val="136004406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335</Words>
  <Application>Microsoft Office PowerPoint</Application>
  <PresentationFormat>Breedbeeld</PresentationFormat>
  <Paragraphs>61</Paragraphs>
  <Slides>21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6" baseType="lpstr">
      <vt:lpstr>Arial</vt:lpstr>
      <vt:lpstr>Calibri</vt:lpstr>
      <vt:lpstr>Trebuchet MS</vt:lpstr>
      <vt:lpstr>Wingdings 3</vt:lpstr>
      <vt:lpstr>Facet</vt:lpstr>
      <vt:lpstr>Welkom bij de theorieles!</vt:lpstr>
      <vt:lpstr>Vraag:  Waarom hebben musici theoretische kennis nodig? </vt:lpstr>
      <vt:lpstr>Notaties</vt:lpstr>
      <vt:lpstr>Maat en Ritme (1)</vt:lpstr>
      <vt:lpstr>Maat en ritme (2)</vt:lpstr>
      <vt:lpstr>Maatsoort</vt:lpstr>
      <vt:lpstr>Maataccenten</vt:lpstr>
      <vt:lpstr>Opmaat</vt:lpstr>
      <vt:lpstr>Metronoom</vt:lpstr>
      <vt:lpstr>Articulatie</vt:lpstr>
      <vt:lpstr>Dynamiek</vt:lpstr>
      <vt:lpstr>Eerste vragen ronde</vt:lpstr>
      <vt:lpstr>Tempi</vt:lpstr>
      <vt:lpstr>Tempo-veranderingen</vt:lpstr>
      <vt:lpstr>Herhalings- en verwijzingstekens</vt:lpstr>
      <vt:lpstr>Maat oefeningen</vt:lpstr>
      <vt:lpstr>Ritme oefeningen</vt:lpstr>
      <vt:lpstr>Ritme oefeningen (2)</vt:lpstr>
      <vt:lpstr>Ritme oefeningen (3)</vt:lpstr>
      <vt:lpstr>Tweede vragenronde</vt:lpstr>
      <vt:lpstr>Bedankt voor jullie aandacht!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bij de theorieles!</dc:title>
  <dc:creator>Rowanne van Raaij</dc:creator>
  <cp:lastModifiedBy>Luuk Mevis</cp:lastModifiedBy>
  <cp:revision>9</cp:revision>
  <dcterms:created xsi:type="dcterms:W3CDTF">2021-02-02T18:11:12Z</dcterms:created>
  <dcterms:modified xsi:type="dcterms:W3CDTF">2021-02-19T11:53:18Z</dcterms:modified>
</cp:coreProperties>
</file>